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3" r:id="rId7"/>
    <p:sldId id="261" r:id="rId8"/>
    <p:sldId id="262"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lke Sportel" userId="ba760f14328ec067" providerId="LiveId" clId="{32A4DD30-F3B6-4559-BEBA-84E9DA3AFC10}"/>
    <pc:docChg chg="custSel addSld modSld sldOrd">
      <pc:chgData name="Silke Sportel" userId="ba760f14328ec067" providerId="LiveId" clId="{32A4DD30-F3B6-4559-BEBA-84E9DA3AFC10}" dt="2017-11-24T09:48:18.375" v="827" actId="20577"/>
      <pc:docMkLst>
        <pc:docMk/>
      </pc:docMkLst>
      <pc:sldChg chg="delSp">
        <pc:chgData name="Silke Sportel" userId="ba760f14328ec067" providerId="LiveId" clId="{32A4DD30-F3B6-4559-BEBA-84E9DA3AFC10}" dt="2017-11-24T09:41:19.817" v="794" actId="478"/>
        <pc:sldMkLst>
          <pc:docMk/>
          <pc:sldMk cId="2307618350" sldId="256"/>
        </pc:sldMkLst>
        <pc:spChg chg="del">
          <ac:chgData name="Silke Sportel" userId="ba760f14328ec067" providerId="LiveId" clId="{32A4DD30-F3B6-4559-BEBA-84E9DA3AFC10}" dt="2017-11-24T09:41:19.817" v="794" actId="478"/>
          <ac:spMkLst>
            <pc:docMk/>
            <pc:sldMk cId="2307618350" sldId="256"/>
            <ac:spMk id="3" creationId="{91C39867-D4CF-4D11-96C5-262438460F9A}"/>
          </ac:spMkLst>
        </pc:spChg>
      </pc:sldChg>
      <pc:sldChg chg="modSp">
        <pc:chgData name="Silke Sportel" userId="ba760f14328ec067" providerId="LiveId" clId="{32A4DD30-F3B6-4559-BEBA-84E9DA3AFC10}" dt="2017-11-17T14:21:35.420" v="657" actId="27636"/>
        <pc:sldMkLst>
          <pc:docMk/>
          <pc:sldMk cId="1192714197" sldId="257"/>
        </pc:sldMkLst>
        <pc:spChg chg="mod">
          <ac:chgData name="Silke Sportel" userId="ba760f14328ec067" providerId="LiveId" clId="{32A4DD30-F3B6-4559-BEBA-84E9DA3AFC10}" dt="2017-11-17T14:21:35.420" v="657" actId="27636"/>
          <ac:spMkLst>
            <pc:docMk/>
            <pc:sldMk cId="1192714197" sldId="257"/>
            <ac:spMk id="3" creationId="{D82C1F65-A6C2-4761-8B4B-A742315DAE1A}"/>
          </ac:spMkLst>
        </pc:spChg>
      </pc:sldChg>
      <pc:sldChg chg="modSp">
        <pc:chgData name="Silke Sportel" userId="ba760f14328ec067" providerId="LiveId" clId="{32A4DD30-F3B6-4559-BEBA-84E9DA3AFC10}" dt="2017-11-17T14:27:28.532" v="782" actId="313"/>
        <pc:sldMkLst>
          <pc:docMk/>
          <pc:sldMk cId="3479655571" sldId="258"/>
        </pc:sldMkLst>
        <pc:spChg chg="mod">
          <ac:chgData name="Silke Sportel" userId="ba760f14328ec067" providerId="LiveId" clId="{32A4DD30-F3B6-4559-BEBA-84E9DA3AFC10}" dt="2017-11-17T14:27:28.532" v="782" actId="313"/>
          <ac:spMkLst>
            <pc:docMk/>
            <pc:sldMk cId="3479655571" sldId="258"/>
            <ac:spMk id="3" creationId="{72CCA502-3051-4C71-9034-6DE0EA3D364D}"/>
          </ac:spMkLst>
        </pc:spChg>
      </pc:sldChg>
      <pc:sldChg chg="modSp">
        <pc:chgData name="Silke Sportel" userId="ba760f14328ec067" providerId="LiveId" clId="{32A4DD30-F3B6-4559-BEBA-84E9DA3AFC10}" dt="2017-11-17T12:59:33.611" v="357" actId="20577"/>
        <pc:sldMkLst>
          <pc:docMk/>
          <pc:sldMk cId="1075163107" sldId="259"/>
        </pc:sldMkLst>
        <pc:spChg chg="mod">
          <ac:chgData name="Silke Sportel" userId="ba760f14328ec067" providerId="LiveId" clId="{32A4DD30-F3B6-4559-BEBA-84E9DA3AFC10}" dt="2017-11-17T12:59:33.611" v="357" actId="20577"/>
          <ac:spMkLst>
            <pc:docMk/>
            <pc:sldMk cId="1075163107" sldId="259"/>
            <ac:spMk id="3" creationId="{798501C5-C362-4A39-AFAC-EB5EE1715C37}"/>
          </ac:spMkLst>
        </pc:spChg>
      </pc:sldChg>
      <pc:sldChg chg="modSp">
        <pc:chgData name="Silke Sportel" userId="ba760f14328ec067" providerId="LiveId" clId="{32A4DD30-F3B6-4559-BEBA-84E9DA3AFC10}" dt="2017-11-24T09:45:35.290" v="797" actId="20577"/>
        <pc:sldMkLst>
          <pc:docMk/>
          <pc:sldMk cId="2142438965" sldId="260"/>
        </pc:sldMkLst>
        <pc:spChg chg="mod">
          <ac:chgData name="Silke Sportel" userId="ba760f14328ec067" providerId="LiveId" clId="{32A4DD30-F3B6-4559-BEBA-84E9DA3AFC10}" dt="2017-11-17T14:13:28.628" v="466" actId="20577"/>
          <ac:spMkLst>
            <pc:docMk/>
            <pc:sldMk cId="2142438965" sldId="260"/>
            <ac:spMk id="2" creationId="{4F6CB5CE-DCEA-465C-853A-C2F906E6CA24}"/>
          </ac:spMkLst>
        </pc:spChg>
        <pc:spChg chg="mod">
          <ac:chgData name="Silke Sportel" userId="ba760f14328ec067" providerId="LiveId" clId="{32A4DD30-F3B6-4559-BEBA-84E9DA3AFC10}" dt="2017-11-24T09:45:35.290" v="797" actId="20577"/>
          <ac:spMkLst>
            <pc:docMk/>
            <pc:sldMk cId="2142438965" sldId="260"/>
            <ac:spMk id="3" creationId="{977395C0-2A84-4B0C-86BE-EF535BAD8BE4}"/>
          </ac:spMkLst>
        </pc:spChg>
      </pc:sldChg>
      <pc:sldChg chg="modSp">
        <pc:chgData name="Silke Sportel" userId="ba760f14328ec067" providerId="LiveId" clId="{32A4DD30-F3B6-4559-BEBA-84E9DA3AFC10}" dt="2017-11-17T14:18:05.180" v="564" actId="20577"/>
        <pc:sldMkLst>
          <pc:docMk/>
          <pc:sldMk cId="4204905114" sldId="261"/>
        </pc:sldMkLst>
        <pc:spChg chg="mod">
          <ac:chgData name="Silke Sportel" userId="ba760f14328ec067" providerId="LiveId" clId="{32A4DD30-F3B6-4559-BEBA-84E9DA3AFC10}" dt="2017-11-17T14:18:05.180" v="564" actId="20577"/>
          <ac:spMkLst>
            <pc:docMk/>
            <pc:sldMk cId="4204905114" sldId="261"/>
            <ac:spMk id="3" creationId="{7F1EB511-A507-4627-A570-35270DCDEB38}"/>
          </ac:spMkLst>
        </pc:spChg>
      </pc:sldChg>
      <pc:sldChg chg="modSp">
        <pc:chgData name="Silke Sportel" userId="ba760f14328ec067" providerId="LiveId" clId="{32A4DD30-F3B6-4559-BEBA-84E9DA3AFC10}" dt="2017-11-24T09:48:18.375" v="827" actId="20577"/>
        <pc:sldMkLst>
          <pc:docMk/>
          <pc:sldMk cId="505373133" sldId="262"/>
        </pc:sldMkLst>
        <pc:spChg chg="mod">
          <ac:chgData name="Silke Sportel" userId="ba760f14328ec067" providerId="LiveId" clId="{32A4DD30-F3B6-4559-BEBA-84E9DA3AFC10}" dt="2017-11-24T09:48:18.375" v="827" actId="20577"/>
          <ac:spMkLst>
            <pc:docMk/>
            <pc:sldMk cId="505373133" sldId="262"/>
            <ac:spMk id="3" creationId="{F94D4178-CE5A-4CE6-869F-212EB3B135E2}"/>
          </ac:spMkLst>
        </pc:spChg>
      </pc:sldChg>
      <pc:sldChg chg="modSp ord">
        <pc:chgData name="Silke Sportel" userId="ba760f14328ec067" providerId="LiveId" clId="{32A4DD30-F3B6-4559-BEBA-84E9DA3AFC10}" dt="2017-11-24T08:12:46.317" v="793"/>
        <pc:sldMkLst>
          <pc:docMk/>
          <pc:sldMk cId="177276832" sldId="263"/>
        </pc:sldMkLst>
        <pc:spChg chg="mod">
          <ac:chgData name="Silke Sportel" userId="ba760f14328ec067" providerId="LiveId" clId="{32A4DD30-F3B6-4559-BEBA-84E9DA3AFC10}" dt="2017-11-17T14:25:16.255" v="680" actId="478"/>
          <ac:spMkLst>
            <pc:docMk/>
            <pc:sldMk cId="177276832" sldId="263"/>
            <ac:spMk id="3" creationId="{9465C823-F4DE-4D92-9082-BCCBCEB81118}"/>
          </ac:spMkLst>
        </pc:spChg>
      </pc:sldChg>
      <pc:sldChg chg="modSp">
        <pc:chgData name="Silke Sportel" userId="ba760f14328ec067" providerId="LiveId" clId="{32A4DD30-F3B6-4559-BEBA-84E9DA3AFC10}" dt="2017-11-24T09:45:56.297" v="823" actId="20577"/>
        <pc:sldMkLst>
          <pc:docMk/>
          <pc:sldMk cId="262945666" sldId="264"/>
        </pc:sldMkLst>
        <pc:spChg chg="mod">
          <ac:chgData name="Silke Sportel" userId="ba760f14328ec067" providerId="LiveId" clId="{32A4DD30-F3B6-4559-BEBA-84E9DA3AFC10}" dt="2017-11-24T09:45:56.297" v="823" actId="20577"/>
          <ac:spMkLst>
            <pc:docMk/>
            <pc:sldMk cId="262945666" sldId="264"/>
            <ac:spMk id="3" creationId="{87CCFE26-E4CC-42FB-BAF7-EFC43F29CD4B}"/>
          </ac:spMkLst>
        </pc:spChg>
      </pc:sldChg>
      <pc:sldChg chg="modSp">
        <pc:chgData name="Silke Sportel" userId="ba760f14328ec067" providerId="LiveId" clId="{32A4DD30-F3B6-4559-BEBA-84E9DA3AFC10}" dt="2017-11-17T14:10:37.792" v="451" actId="478"/>
        <pc:sldMkLst>
          <pc:docMk/>
          <pc:sldMk cId="2764760307" sldId="265"/>
        </pc:sldMkLst>
        <pc:spChg chg="mod">
          <ac:chgData name="Silke Sportel" userId="ba760f14328ec067" providerId="LiveId" clId="{32A4DD30-F3B6-4559-BEBA-84E9DA3AFC10}" dt="2017-11-17T14:10:37.792" v="451" actId="478"/>
          <ac:spMkLst>
            <pc:docMk/>
            <pc:sldMk cId="2764760307" sldId="265"/>
            <ac:spMk id="3" creationId="{25C312BF-0D3D-4356-A693-38B0C511017A}"/>
          </ac:spMkLst>
        </pc:spChg>
      </pc:sldChg>
      <pc:sldChg chg="modSp">
        <pc:chgData name="Silke Sportel" userId="ba760f14328ec067" providerId="LiveId" clId="{32A4DD30-F3B6-4559-BEBA-84E9DA3AFC10}" dt="2017-11-17T14:12:55.355" v="461" actId="478"/>
        <pc:sldMkLst>
          <pc:docMk/>
          <pc:sldMk cId="404019627" sldId="266"/>
        </pc:sldMkLst>
        <pc:spChg chg="mod">
          <ac:chgData name="Silke Sportel" userId="ba760f14328ec067" providerId="LiveId" clId="{32A4DD30-F3B6-4559-BEBA-84E9DA3AFC10}" dt="2017-11-17T14:12:55.355" v="461" actId="478"/>
          <ac:spMkLst>
            <pc:docMk/>
            <pc:sldMk cId="404019627" sldId="266"/>
            <ac:spMk id="3" creationId="{5932FFE6-CA8D-4479-B4DE-1E48FEC294C5}"/>
          </ac:spMkLst>
        </pc:spChg>
      </pc:sldChg>
      <pc:sldChg chg="delSp modSp add">
        <pc:chgData name="Silke Sportel" userId="ba760f14328ec067" providerId="LiveId" clId="{32A4DD30-F3B6-4559-BEBA-84E9DA3AFC10}" dt="2017-11-17T14:27:52.667" v="792" actId="478"/>
        <pc:sldMkLst>
          <pc:docMk/>
          <pc:sldMk cId="3712757204" sldId="267"/>
        </pc:sldMkLst>
        <pc:spChg chg="mod">
          <ac:chgData name="Silke Sportel" userId="ba760f14328ec067" providerId="LiveId" clId="{32A4DD30-F3B6-4559-BEBA-84E9DA3AFC10}" dt="2017-11-17T14:27:41.769" v="789" actId="20577"/>
          <ac:spMkLst>
            <pc:docMk/>
            <pc:sldMk cId="3712757204" sldId="267"/>
            <ac:spMk id="2" creationId="{5398084C-189F-40E0-A58B-B49E7F43C6A2}"/>
          </ac:spMkLst>
        </pc:spChg>
        <pc:spChg chg="del mod">
          <ac:chgData name="Silke Sportel" userId="ba760f14328ec067" providerId="LiveId" clId="{32A4DD30-F3B6-4559-BEBA-84E9DA3AFC10}" dt="2017-11-17T14:27:52.667" v="792" actId="478"/>
          <ac:spMkLst>
            <pc:docMk/>
            <pc:sldMk cId="3712757204" sldId="267"/>
            <ac:spMk id="3" creationId="{AAF69CF4-E1C8-42A2-B347-92384FDAE0C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nl-NL"/>
              <a:t>Klik om stijl te bewerken</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nl-NL"/>
              <a:t>Klik om stijl te bewerken</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nl-NL"/>
              <a:t>Klik om stijl te bewerken</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nl-NL"/>
              <a:t>Klik om stijl te bewerken</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nl-NL"/>
              <a:t>Klik om stijl te bewerken</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48A87A34-81AB-432B-8DAE-1953F412C126}" type="datetimeFigureOut">
              <a:rPr lang="en-US" dirty="0"/>
              <a:t>11/24/2017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nl-NL"/>
              <a:t>Klik om stijl te bewerken</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48A87A34-81AB-432B-8DAE-1953F412C126}" type="datetimeFigureOut">
              <a:rPr lang="en-US" dirty="0"/>
              <a:t>11/24/2017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nl-NL"/>
              <a:t>Klik om stijl te bewerken</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48A87A34-81AB-432B-8DAE-1953F412C126}" type="datetimeFigureOut">
              <a:rPr lang="en-US" dirty="0"/>
              <a:t>11/24/2017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nl-NL"/>
              <a:t>Klik om stijl te bewerken</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913795" y="2912232"/>
            <a:ext cx="5107208" cy="287896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172200" y="2912232"/>
            <a:ext cx="5095357" cy="287896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nl-NL"/>
              <a:t>Klik om stijl te bewerken</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11/24/2017</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E378B2-4DB1-484C-A5C7-CF14B8196A04}"/>
              </a:ext>
            </a:extLst>
          </p:cNvPr>
          <p:cNvSpPr>
            <a:spLocks noGrp="1"/>
          </p:cNvSpPr>
          <p:nvPr>
            <p:ph type="ctrTitle"/>
          </p:nvPr>
        </p:nvSpPr>
        <p:spPr/>
        <p:txBody>
          <a:bodyPr/>
          <a:lstStyle/>
          <a:p>
            <a:r>
              <a:rPr lang="nl-NL" dirty="0"/>
              <a:t>Konijnen</a:t>
            </a:r>
          </a:p>
        </p:txBody>
      </p:sp>
    </p:spTree>
    <p:extLst>
      <p:ext uri="{BB962C8B-B14F-4D97-AF65-F5344CB8AC3E}">
        <p14:creationId xmlns:p14="http://schemas.microsoft.com/office/powerpoint/2010/main" val="2307618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7F364B-E2D4-4F7C-A8EA-04B240075EBC}"/>
              </a:ext>
            </a:extLst>
          </p:cNvPr>
          <p:cNvSpPr>
            <a:spLocks noGrp="1"/>
          </p:cNvSpPr>
          <p:nvPr>
            <p:ph type="title"/>
          </p:nvPr>
        </p:nvSpPr>
        <p:spPr/>
        <p:txBody>
          <a:bodyPr/>
          <a:lstStyle/>
          <a:p>
            <a:r>
              <a:rPr lang="nl-NL" dirty="0"/>
              <a:t>Welzijnsproblemen</a:t>
            </a:r>
          </a:p>
        </p:txBody>
      </p:sp>
      <p:sp>
        <p:nvSpPr>
          <p:cNvPr id="3" name="Tijdelijke aanduiding voor inhoud 2">
            <a:extLst>
              <a:ext uri="{FF2B5EF4-FFF2-40B4-BE49-F238E27FC236}">
                <a16:creationId xmlns:a16="http://schemas.microsoft.com/office/drawing/2014/main" id="{25C312BF-0D3D-4356-A693-38B0C511017A}"/>
              </a:ext>
            </a:extLst>
          </p:cNvPr>
          <p:cNvSpPr>
            <a:spLocks noGrp="1"/>
          </p:cNvSpPr>
          <p:nvPr>
            <p:ph idx="1"/>
          </p:nvPr>
        </p:nvSpPr>
        <p:spPr/>
        <p:txBody>
          <a:bodyPr/>
          <a:lstStyle/>
          <a:p>
            <a:r>
              <a:rPr lang="nl-NL" dirty="0"/>
              <a:t>Veel konijnen worden alleen gehouden in een veel te krap konijnenhok, met eenzaamheid, frustratie en afwijkend gedrag tot gevolg</a:t>
            </a:r>
          </a:p>
          <a:p>
            <a:r>
              <a:rPr lang="nl-NL" dirty="0"/>
              <a:t>Overbeet </a:t>
            </a:r>
          </a:p>
          <a:p>
            <a:r>
              <a:rPr lang="nl-NL" dirty="0"/>
              <a:t>Korte snuit; pijnlijke gebitsproblemen en ademhalingsmoeilijkheden</a:t>
            </a:r>
          </a:p>
          <a:p>
            <a:r>
              <a:rPr lang="nl-NL" dirty="0"/>
              <a:t>Ook lange oren zorgen voor welzijnsproblemen bij het fokken van konijnen: ze slepen over de grond, beschadigen, vervuilen en kunnen bevriezen.</a:t>
            </a:r>
          </a:p>
        </p:txBody>
      </p:sp>
    </p:spTree>
    <p:extLst>
      <p:ext uri="{BB962C8B-B14F-4D97-AF65-F5344CB8AC3E}">
        <p14:creationId xmlns:p14="http://schemas.microsoft.com/office/powerpoint/2010/main" val="2764760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A17468-5DF2-4AB4-BF7D-7152924AEBD0}"/>
              </a:ext>
            </a:extLst>
          </p:cNvPr>
          <p:cNvSpPr>
            <a:spLocks noGrp="1"/>
          </p:cNvSpPr>
          <p:nvPr>
            <p:ph type="title"/>
          </p:nvPr>
        </p:nvSpPr>
        <p:spPr/>
        <p:txBody>
          <a:bodyPr/>
          <a:lstStyle/>
          <a:p>
            <a:r>
              <a:rPr lang="nl-NL" dirty="0"/>
              <a:t>Hoe voorkom je stress?</a:t>
            </a:r>
          </a:p>
        </p:txBody>
      </p:sp>
      <p:sp>
        <p:nvSpPr>
          <p:cNvPr id="3" name="Tijdelijke aanduiding voor inhoud 2">
            <a:extLst>
              <a:ext uri="{FF2B5EF4-FFF2-40B4-BE49-F238E27FC236}">
                <a16:creationId xmlns:a16="http://schemas.microsoft.com/office/drawing/2014/main" id="{5932FFE6-CA8D-4479-B4DE-1E48FEC294C5}"/>
              </a:ext>
            </a:extLst>
          </p:cNvPr>
          <p:cNvSpPr>
            <a:spLocks noGrp="1"/>
          </p:cNvSpPr>
          <p:nvPr>
            <p:ph idx="1"/>
          </p:nvPr>
        </p:nvSpPr>
        <p:spPr/>
        <p:txBody>
          <a:bodyPr/>
          <a:lstStyle/>
          <a:p>
            <a:r>
              <a:rPr lang="nl-NL" dirty="0"/>
              <a:t>Soortgenoten</a:t>
            </a:r>
          </a:p>
          <a:p>
            <a:r>
              <a:rPr lang="nl-NL" dirty="0"/>
              <a:t>Beweging</a:t>
            </a:r>
          </a:p>
          <a:p>
            <a:r>
              <a:rPr lang="nl-NL" dirty="0"/>
              <a:t>Uitdaging</a:t>
            </a:r>
          </a:p>
          <a:p>
            <a:r>
              <a:rPr lang="nl-NL" dirty="0"/>
              <a:t> Beschutting</a:t>
            </a:r>
          </a:p>
          <a:p>
            <a:r>
              <a:rPr lang="nl-NL" dirty="0"/>
              <a:t>Gezonde voeding</a:t>
            </a:r>
          </a:p>
          <a:p>
            <a:r>
              <a:rPr lang="nl-NL" dirty="0"/>
              <a:t>Rustig benaderen, rustig optillen</a:t>
            </a:r>
          </a:p>
        </p:txBody>
      </p:sp>
    </p:spTree>
    <p:extLst>
      <p:ext uri="{BB962C8B-B14F-4D97-AF65-F5344CB8AC3E}">
        <p14:creationId xmlns:p14="http://schemas.microsoft.com/office/powerpoint/2010/main" val="404019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98084C-189F-40E0-A58B-B49E7F43C6A2}"/>
              </a:ext>
            </a:extLst>
          </p:cNvPr>
          <p:cNvSpPr>
            <a:spLocks noGrp="1"/>
          </p:cNvSpPr>
          <p:nvPr>
            <p:ph type="title"/>
          </p:nvPr>
        </p:nvSpPr>
        <p:spPr/>
        <p:txBody>
          <a:bodyPr/>
          <a:lstStyle/>
          <a:p>
            <a:r>
              <a:rPr lang="nl-NL" dirty="0"/>
              <a:t>Einde!</a:t>
            </a:r>
          </a:p>
        </p:txBody>
      </p:sp>
    </p:spTree>
    <p:extLst>
      <p:ext uri="{BB962C8B-B14F-4D97-AF65-F5344CB8AC3E}">
        <p14:creationId xmlns:p14="http://schemas.microsoft.com/office/powerpoint/2010/main" val="3712757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969A5F-C937-4E3F-8819-37BC404944BB}"/>
              </a:ext>
            </a:extLst>
          </p:cNvPr>
          <p:cNvSpPr>
            <a:spLocks noGrp="1"/>
          </p:cNvSpPr>
          <p:nvPr>
            <p:ph type="title"/>
          </p:nvPr>
        </p:nvSpPr>
        <p:spPr/>
        <p:txBody>
          <a:bodyPr/>
          <a:lstStyle/>
          <a:p>
            <a:r>
              <a:rPr lang="nl-NL" dirty="0"/>
              <a:t>Lichaamstaal</a:t>
            </a:r>
          </a:p>
        </p:txBody>
      </p:sp>
      <p:sp>
        <p:nvSpPr>
          <p:cNvPr id="3" name="Tijdelijke aanduiding voor inhoud 2">
            <a:extLst>
              <a:ext uri="{FF2B5EF4-FFF2-40B4-BE49-F238E27FC236}">
                <a16:creationId xmlns:a16="http://schemas.microsoft.com/office/drawing/2014/main" id="{D82C1F65-A6C2-4761-8B4B-A742315DAE1A}"/>
              </a:ext>
            </a:extLst>
          </p:cNvPr>
          <p:cNvSpPr>
            <a:spLocks noGrp="1"/>
          </p:cNvSpPr>
          <p:nvPr>
            <p:ph idx="1"/>
          </p:nvPr>
        </p:nvSpPr>
        <p:spPr/>
        <p:txBody>
          <a:bodyPr>
            <a:normAutofit lnSpcReduction="10000"/>
          </a:bodyPr>
          <a:lstStyle/>
          <a:p>
            <a:r>
              <a:rPr lang="nl-NL" dirty="0"/>
              <a:t>Ontspannen: Een ontspannen konijn kan op zijn buik liggen met zijn achterpoten uitgestrekt naar achteren. Oren in een neutrale positie geven ontspanning aan.</a:t>
            </a:r>
          </a:p>
          <a:p>
            <a:r>
              <a:rPr lang="nl-NL" dirty="0"/>
              <a:t>Onderdanig: Je konijn kan proberen zich zo klein mogelijk te maken, waarbij hij zijn kop en nek in zijn lichaam trekt en in het algemeen probeert te verdwijnen. </a:t>
            </a:r>
          </a:p>
          <a:p>
            <a:r>
              <a:rPr lang="nl-NL" dirty="0"/>
              <a:t>Bang: Als hij bang is zal je konijn zijn oren dicht tegen zijn hoofd aan drukken en zijn gezichtsspieren zullen strak en gespannen overkomen. </a:t>
            </a:r>
          </a:p>
          <a:p>
            <a:r>
              <a:rPr lang="nl-NL" dirty="0"/>
              <a:t>Blij: Je konijn kan binkies uitvoeren, of blij huppelen en duikelingen maken in de lucht. Je konijn kan ook rond je voeten rennen, waarmee hij laat zien dat hij heel erg geniet van het leven. </a:t>
            </a:r>
          </a:p>
        </p:txBody>
      </p:sp>
    </p:spTree>
    <p:extLst>
      <p:ext uri="{BB962C8B-B14F-4D97-AF65-F5344CB8AC3E}">
        <p14:creationId xmlns:p14="http://schemas.microsoft.com/office/powerpoint/2010/main" val="1192714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9A0EEB-B035-413B-A00E-9D56BF311AD2}"/>
              </a:ext>
            </a:extLst>
          </p:cNvPr>
          <p:cNvSpPr>
            <a:spLocks noGrp="1"/>
          </p:cNvSpPr>
          <p:nvPr>
            <p:ph type="title"/>
          </p:nvPr>
        </p:nvSpPr>
        <p:spPr/>
        <p:txBody>
          <a:bodyPr/>
          <a:lstStyle/>
          <a:p>
            <a:r>
              <a:rPr lang="nl-NL" dirty="0"/>
              <a:t>Sociaal gedrag</a:t>
            </a:r>
          </a:p>
        </p:txBody>
      </p:sp>
      <p:sp>
        <p:nvSpPr>
          <p:cNvPr id="3" name="Tijdelijke aanduiding voor inhoud 2">
            <a:extLst>
              <a:ext uri="{FF2B5EF4-FFF2-40B4-BE49-F238E27FC236}">
                <a16:creationId xmlns:a16="http://schemas.microsoft.com/office/drawing/2014/main" id="{72CCA502-3051-4C71-9034-6DE0EA3D364D}"/>
              </a:ext>
            </a:extLst>
          </p:cNvPr>
          <p:cNvSpPr>
            <a:spLocks noGrp="1"/>
          </p:cNvSpPr>
          <p:nvPr>
            <p:ph idx="1"/>
          </p:nvPr>
        </p:nvSpPr>
        <p:spPr/>
        <p:txBody>
          <a:bodyPr>
            <a:normAutofit fontScale="85000" lnSpcReduction="10000"/>
          </a:bodyPr>
          <a:lstStyle/>
          <a:p>
            <a:r>
              <a:rPr lang="nl-NL" dirty="0"/>
              <a:t>Konijnen die in koppels of groepen leven blijken een diep en intense relatie met elkaar te hebben. Die band kan zelfs zo sterk zijn, dat als een van de konijnen sterft, de andere wegkwijnt van verdriet.</a:t>
            </a:r>
          </a:p>
          <a:p>
            <a:r>
              <a:rPr lang="nl-NL" dirty="0"/>
              <a:t>Konijnen zijn groepsdieren en zijn nu eenmaal samen gelukkiger dan alleen.</a:t>
            </a:r>
          </a:p>
          <a:p>
            <a:r>
              <a:rPr lang="nl-NL" dirty="0"/>
              <a:t>Konijnen die alleen leven hebben vaak allerlei gedragsproblemen:</a:t>
            </a:r>
          </a:p>
          <a:p>
            <a:r>
              <a:rPr lang="nl-NL" dirty="0"/>
              <a:t>Verveling</a:t>
            </a:r>
          </a:p>
          <a:p>
            <a:r>
              <a:rPr lang="nl-NL" dirty="0"/>
              <a:t>Slopen hun hok</a:t>
            </a:r>
          </a:p>
          <a:p>
            <a:r>
              <a:rPr lang="nl-NL" dirty="0"/>
              <a:t>ijsberen </a:t>
            </a:r>
          </a:p>
          <a:p>
            <a:r>
              <a:rPr lang="nl-NL" dirty="0"/>
              <a:t>Agressief </a:t>
            </a:r>
          </a:p>
          <a:p>
            <a:r>
              <a:rPr lang="nl-NL" dirty="0"/>
              <a:t>Worden verliefd op hun verzorger</a:t>
            </a:r>
          </a:p>
        </p:txBody>
      </p:sp>
    </p:spTree>
    <p:extLst>
      <p:ext uri="{BB962C8B-B14F-4D97-AF65-F5344CB8AC3E}">
        <p14:creationId xmlns:p14="http://schemas.microsoft.com/office/powerpoint/2010/main" val="3479655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F67880-EA10-47BE-A5A2-5042B8B565D0}"/>
              </a:ext>
            </a:extLst>
          </p:cNvPr>
          <p:cNvSpPr>
            <a:spLocks noGrp="1"/>
          </p:cNvSpPr>
          <p:nvPr>
            <p:ph type="title"/>
          </p:nvPr>
        </p:nvSpPr>
        <p:spPr/>
        <p:txBody>
          <a:bodyPr/>
          <a:lstStyle/>
          <a:p>
            <a:r>
              <a:rPr lang="nl-NL" dirty="0"/>
              <a:t>Foerageer</a:t>
            </a:r>
          </a:p>
        </p:txBody>
      </p:sp>
      <p:sp>
        <p:nvSpPr>
          <p:cNvPr id="3" name="Tijdelijke aanduiding voor inhoud 2">
            <a:extLst>
              <a:ext uri="{FF2B5EF4-FFF2-40B4-BE49-F238E27FC236}">
                <a16:creationId xmlns:a16="http://schemas.microsoft.com/office/drawing/2014/main" id="{798501C5-C362-4A39-AFAC-EB5EE1715C37}"/>
              </a:ext>
            </a:extLst>
          </p:cNvPr>
          <p:cNvSpPr>
            <a:spLocks noGrp="1"/>
          </p:cNvSpPr>
          <p:nvPr>
            <p:ph idx="1"/>
          </p:nvPr>
        </p:nvSpPr>
        <p:spPr/>
        <p:txBody>
          <a:bodyPr/>
          <a:lstStyle/>
          <a:p>
            <a:r>
              <a:rPr lang="nl-NL" dirty="0"/>
              <a:t>Konijnen bestaan uit groepen van ongeveer 20 konijnen</a:t>
            </a:r>
          </a:p>
          <a:p>
            <a:r>
              <a:rPr lang="nl-NL" dirty="0"/>
              <a:t>Hier ontstaan sub groepjes, bestaande uit één tot zes mannetjes en vrouwtjes</a:t>
            </a:r>
          </a:p>
          <a:p>
            <a:r>
              <a:rPr lang="nl-NL" dirty="0"/>
              <a:t>Z’n sub groepje heeft zijn eigen graasplek</a:t>
            </a:r>
          </a:p>
          <a:p>
            <a:r>
              <a:rPr lang="nl-NL" dirty="0"/>
              <a:t>Er blijven altijd een paar bij het hol de wacht houden</a:t>
            </a:r>
          </a:p>
          <a:p>
            <a:r>
              <a:rPr lang="nl-NL" dirty="0"/>
              <a:t>Wilde konijnen eten vrijwel alleen plantaardig voedsel (gras, planten, kruiden enzovoorts). Hoogst zelden zullen ze een slakje of een aardworm nuttigen.</a:t>
            </a:r>
          </a:p>
          <a:p>
            <a:pPr marL="0" indent="0">
              <a:buNone/>
            </a:pPr>
            <a:endParaRPr lang="nl-NL" dirty="0"/>
          </a:p>
          <a:p>
            <a:endParaRPr lang="nl-NL" dirty="0"/>
          </a:p>
        </p:txBody>
      </p:sp>
    </p:spTree>
    <p:extLst>
      <p:ext uri="{BB962C8B-B14F-4D97-AF65-F5344CB8AC3E}">
        <p14:creationId xmlns:p14="http://schemas.microsoft.com/office/powerpoint/2010/main" val="1075163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6CB5CE-DCEA-465C-853A-C2F906E6CA24}"/>
              </a:ext>
            </a:extLst>
          </p:cNvPr>
          <p:cNvSpPr>
            <a:spLocks noGrp="1"/>
          </p:cNvSpPr>
          <p:nvPr>
            <p:ph type="title"/>
          </p:nvPr>
        </p:nvSpPr>
        <p:spPr/>
        <p:txBody>
          <a:bodyPr/>
          <a:lstStyle/>
          <a:p>
            <a:r>
              <a:rPr lang="nl-NL" dirty="0"/>
              <a:t>Dag </a:t>
            </a:r>
            <a:r>
              <a:rPr lang="nl-NL" dirty="0" err="1"/>
              <a:t>riTme</a:t>
            </a:r>
            <a:r>
              <a:rPr lang="nl-NL" dirty="0"/>
              <a:t> (slapen en activiteit)</a:t>
            </a:r>
          </a:p>
        </p:txBody>
      </p:sp>
      <p:sp>
        <p:nvSpPr>
          <p:cNvPr id="3" name="Tijdelijke aanduiding voor inhoud 2">
            <a:extLst>
              <a:ext uri="{FF2B5EF4-FFF2-40B4-BE49-F238E27FC236}">
                <a16:creationId xmlns:a16="http://schemas.microsoft.com/office/drawing/2014/main" id="{977395C0-2A84-4B0C-86BE-EF535BAD8BE4}"/>
              </a:ext>
            </a:extLst>
          </p:cNvPr>
          <p:cNvSpPr>
            <a:spLocks noGrp="1"/>
          </p:cNvSpPr>
          <p:nvPr>
            <p:ph idx="1"/>
          </p:nvPr>
        </p:nvSpPr>
        <p:spPr/>
        <p:txBody>
          <a:bodyPr/>
          <a:lstStyle/>
          <a:p>
            <a:r>
              <a:rPr lang="nl-NL" dirty="0"/>
              <a:t>Een konijn slaapt over het algemeen overdag en ‘s nachts</a:t>
            </a:r>
          </a:p>
          <a:p>
            <a:r>
              <a:rPr lang="nl-NL" dirty="0"/>
              <a:t>‘s morgens en in de vroege avond spelen</a:t>
            </a:r>
          </a:p>
          <a:p>
            <a:r>
              <a:rPr lang="nl-NL" dirty="0"/>
              <a:t>Overdag in de kooi maakt niet zoveel uit</a:t>
            </a:r>
          </a:p>
          <a:p>
            <a:r>
              <a:rPr lang="nl-NL" dirty="0"/>
              <a:t>Maar hij moet er een paar uur per dag uit, zowel om zijn pootjes te strekken als om het sociale contact met jou.</a:t>
            </a:r>
          </a:p>
        </p:txBody>
      </p:sp>
    </p:spTree>
    <p:extLst>
      <p:ext uri="{BB962C8B-B14F-4D97-AF65-F5344CB8AC3E}">
        <p14:creationId xmlns:p14="http://schemas.microsoft.com/office/powerpoint/2010/main" val="2142438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DE3C1D-780E-45CE-B9D1-CE9A1540B805}"/>
              </a:ext>
            </a:extLst>
          </p:cNvPr>
          <p:cNvSpPr>
            <a:spLocks noGrp="1"/>
          </p:cNvSpPr>
          <p:nvPr>
            <p:ph type="title"/>
          </p:nvPr>
        </p:nvSpPr>
        <p:spPr/>
        <p:txBody>
          <a:bodyPr/>
          <a:lstStyle/>
          <a:p>
            <a:r>
              <a:rPr lang="nl-NL" dirty="0" err="1"/>
              <a:t>VOortplantingsgedrag</a:t>
            </a:r>
            <a:endParaRPr lang="nl-NL" dirty="0"/>
          </a:p>
        </p:txBody>
      </p:sp>
      <p:sp>
        <p:nvSpPr>
          <p:cNvPr id="3" name="Tijdelijke aanduiding voor inhoud 2">
            <a:extLst>
              <a:ext uri="{FF2B5EF4-FFF2-40B4-BE49-F238E27FC236}">
                <a16:creationId xmlns:a16="http://schemas.microsoft.com/office/drawing/2014/main" id="{9465C823-F4DE-4D92-9082-BCCBCEB81118}"/>
              </a:ext>
            </a:extLst>
          </p:cNvPr>
          <p:cNvSpPr>
            <a:spLocks noGrp="1"/>
          </p:cNvSpPr>
          <p:nvPr>
            <p:ph idx="1"/>
          </p:nvPr>
        </p:nvSpPr>
        <p:spPr/>
        <p:txBody>
          <a:bodyPr/>
          <a:lstStyle/>
          <a:p>
            <a:r>
              <a:rPr lang="nl-NL" dirty="0"/>
              <a:t>De geslachtscyclus van het konijn wordt in de vrije natuur beïnvloed door de temperatuur en de lengte van de dagen. In het vroege voorjaar (februari/maart) komt de cyclus op gang en vanaf dat moment kan de voedster gedekt worden. In de natuur zal een rammelaar met meerdere voedsters dekken. De eisprong wordt </a:t>
            </a:r>
            <a:r>
              <a:rPr lang="nl-NL" dirty="0" err="1"/>
              <a:t>geinduceerd</a:t>
            </a:r>
            <a:r>
              <a:rPr lang="nl-NL" dirty="0"/>
              <a:t> door de dekking. Bij </a:t>
            </a:r>
            <a:r>
              <a:rPr lang="nl-NL" dirty="0" err="1"/>
              <a:t>binnenkonijnen</a:t>
            </a:r>
            <a:r>
              <a:rPr lang="nl-NL" dirty="0"/>
              <a:t> is de cyclus vaak in de war en zal deze niet meer afhankelijk van temperatuur en daglengte.</a:t>
            </a:r>
          </a:p>
          <a:p>
            <a:r>
              <a:rPr lang="nl-NL" dirty="0"/>
              <a:t>Draagtijd: 28 tot 33 dagen</a:t>
            </a:r>
          </a:p>
          <a:p>
            <a:endParaRPr lang="nl-NL" dirty="0"/>
          </a:p>
        </p:txBody>
      </p:sp>
    </p:spTree>
    <p:extLst>
      <p:ext uri="{BB962C8B-B14F-4D97-AF65-F5344CB8AC3E}">
        <p14:creationId xmlns:p14="http://schemas.microsoft.com/office/powerpoint/2010/main" val="177276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A78822-6EF7-4BD6-92DC-671350FF63E0}"/>
              </a:ext>
            </a:extLst>
          </p:cNvPr>
          <p:cNvSpPr>
            <a:spLocks noGrp="1"/>
          </p:cNvSpPr>
          <p:nvPr>
            <p:ph type="title"/>
          </p:nvPr>
        </p:nvSpPr>
        <p:spPr/>
        <p:txBody>
          <a:bodyPr/>
          <a:lstStyle/>
          <a:p>
            <a:r>
              <a:rPr lang="nl-NL" dirty="0" err="1"/>
              <a:t>territorriumgedrag</a:t>
            </a:r>
            <a:endParaRPr lang="nl-NL" dirty="0"/>
          </a:p>
        </p:txBody>
      </p:sp>
      <p:sp>
        <p:nvSpPr>
          <p:cNvPr id="3" name="Tijdelijke aanduiding voor inhoud 2">
            <a:extLst>
              <a:ext uri="{FF2B5EF4-FFF2-40B4-BE49-F238E27FC236}">
                <a16:creationId xmlns:a16="http://schemas.microsoft.com/office/drawing/2014/main" id="{7F1EB511-A507-4627-A570-35270DCDEB38}"/>
              </a:ext>
            </a:extLst>
          </p:cNvPr>
          <p:cNvSpPr>
            <a:spLocks noGrp="1"/>
          </p:cNvSpPr>
          <p:nvPr>
            <p:ph idx="1"/>
          </p:nvPr>
        </p:nvSpPr>
        <p:spPr/>
        <p:txBody>
          <a:bodyPr>
            <a:normAutofit lnSpcReduction="10000"/>
          </a:bodyPr>
          <a:lstStyle/>
          <a:p>
            <a:r>
              <a:rPr lang="nl-NL" dirty="0"/>
              <a:t>Om hun territorium af te bakenen en om buitenstaanders duidelijk te maken dat ze ergens wonen of dat iets wordt beschouwd als hun eigendom, markeren konijnen op verschillende manieren:</a:t>
            </a:r>
          </a:p>
          <a:p>
            <a:r>
              <a:rPr lang="nl-NL" dirty="0"/>
              <a:t>Kinnen:  Onder zijn kin zit een geurklier en die wrijft hij langs zijn bezittingen of langs de onzichtbare grenzen van zijn terrein</a:t>
            </a:r>
          </a:p>
          <a:p>
            <a:r>
              <a:rPr lang="nl-NL" dirty="0"/>
              <a:t>Urineren: Dames en heren leggen overal kleine plasjes neer om grenzen te bepalen.</a:t>
            </a:r>
          </a:p>
          <a:p>
            <a:r>
              <a:rPr lang="nl-NL" dirty="0"/>
              <a:t>Keutelen: Een konijn heeft de beschikking over een voorraad van rond de 300 keutels per etmaal, als hij normaal eet. Een aantal van deze keutels gebruikt hij om grenzen aan te geven</a:t>
            </a:r>
          </a:p>
        </p:txBody>
      </p:sp>
    </p:spTree>
    <p:extLst>
      <p:ext uri="{BB962C8B-B14F-4D97-AF65-F5344CB8AC3E}">
        <p14:creationId xmlns:p14="http://schemas.microsoft.com/office/powerpoint/2010/main" val="4204905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B8C73D-4C78-4143-BC3B-AC2F175F36A0}"/>
              </a:ext>
            </a:extLst>
          </p:cNvPr>
          <p:cNvSpPr>
            <a:spLocks noGrp="1"/>
          </p:cNvSpPr>
          <p:nvPr>
            <p:ph type="title"/>
          </p:nvPr>
        </p:nvSpPr>
        <p:spPr/>
        <p:txBody>
          <a:bodyPr/>
          <a:lstStyle/>
          <a:p>
            <a:r>
              <a:rPr lang="nl-NL" dirty="0"/>
              <a:t>Afwijkend gedrag</a:t>
            </a:r>
          </a:p>
        </p:txBody>
      </p:sp>
      <p:sp>
        <p:nvSpPr>
          <p:cNvPr id="3" name="Tijdelijke aanduiding voor inhoud 2">
            <a:extLst>
              <a:ext uri="{FF2B5EF4-FFF2-40B4-BE49-F238E27FC236}">
                <a16:creationId xmlns:a16="http://schemas.microsoft.com/office/drawing/2014/main" id="{F94D4178-CE5A-4CE6-869F-212EB3B135E2}"/>
              </a:ext>
            </a:extLst>
          </p:cNvPr>
          <p:cNvSpPr>
            <a:spLocks noGrp="1"/>
          </p:cNvSpPr>
          <p:nvPr>
            <p:ph idx="1"/>
          </p:nvPr>
        </p:nvSpPr>
        <p:spPr/>
        <p:txBody>
          <a:bodyPr/>
          <a:lstStyle/>
          <a:p>
            <a:r>
              <a:rPr lang="nl-NL" b="1" dirty="0"/>
              <a:t>Ambivalent gedrag: </a:t>
            </a:r>
            <a:r>
              <a:rPr lang="nl-NL" dirty="0"/>
              <a:t>Het dier gaat iets doen wat een mengsel is van twee gedragingen.</a:t>
            </a:r>
          </a:p>
          <a:p>
            <a:r>
              <a:rPr lang="nl-NL" b="1" dirty="0"/>
              <a:t>Oversprong gedrag: </a:t>
            </a:r>
            <a:r>
              <a:rPr lang="nl-NL" dirty="0"/>
              <a:t>Is niet logisch </a:t>
            </a:r>
            <a:r>
              <a:rPr lang="nl-NL"/>
              <a:t>lijkend gedrag. Bijvoorbeeld </a:t>
            </a:r>
            <a:r>
              <a:rPr lang="nl-NL" dirty="0"/>
              <a:t>in een situatie waarbij de aandrang om te vluchten en de aandrang om aan te vallen even groot zijn, kan een derde, neutraal gedrag geactiveerd worden.</a:t>
            </a:r>
          </a:p>
          <a:p>
            <a:r>
              <a:rPr lang="nl-NL" b="1" dirty="0" err="1"/>
              <a:t>Omgericht</a:t>
            </a:r>
            <a:r>
              <a:rPr lang="nl-NL" b="1" dirty="0"/>
              <a:t> gedrag: </a:t>
            </a:r>
            <a:r>
              <a:rPr lang="nl-NL" dirty="0"/>
              <a:t>Bij </a:t>
            </a:r>
            <a:r>
              <a:rPr lang="nl-NL" dirty="0" err="1"/>
              <a:t>omgericht</a:t>
            </a:r>
            <a:r>
              <a:rPr lang="nl-NL" dirty="0"/>
              <a:t> gedrag wordt het gedrag van het dier </a:t>
            </a:r>
            <a:r>
              <a:rPr lang="nl-NL" dirty="0" err="1"/>
              <a:t>omgericht</a:t>
            </a:r>
            <a:r>
              <a:rPr lang="nl-NL" dirty="0"/>
              <a:t> van het oorspronkelijke doel.</a:t>
            </a:r>
          </a:p>
          <a:p>
            <a:endParaRPr lang="nl-NL" dirty="0"/>
          </a:p>
        </p:txBody>
      </p:sp>
    </p:spTree>
    <p:extLst>
      <p:ext uri="{BB962C8B-B14F-4D97-AF65-F5344CB8AC3E}">
        <p14:creationId xmlns:p14="http://schemas.microsoft.com/office/powerpoint/2010/main" val="505373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9447F3-97BF-4F09-8ED9-25DADA9F330B}"/>
              </a:ext>
            </a:extLst>
          </p:cNvPr>
          <p:cNvSpPr>
            <a:spLocks noGrp="1"/>
          </p:cNvSpPr>
          <p:nvPr>
            <p:ph type="title"/>
          </p:nvPr>
        </p:nvSpPr>
        <p:spPr/>
        <p:txBody>
          <a:bodyPr/>
          <a:lstStyle/>
          <a:p>
            <a:r>
              <a:rPr lang="nl-NL" dirty="0"/>
              <a:t>Gedragsparameter</a:t>
            </a:r>
          </a:p>
        </p:txBody>
      </p:sp>
      <p:sp>
        <p:nvSpPr>
          <p:cNvPr id="3" name="Tijdelijke aanduiding voor inhoud 2">
            <a:extLst>
              <a:ext uri="{FF2B5EF4-FFF2-40B4-BE49-F238E27FC236}">
                <a16:creationId xmlns:a16="http://schemas.microsoft.com/office/drawing/2014/main" id="{87CCFE26-E4CC-42FB-BAF7-EFC43F29CD4B}"/>
              </a:ext>
            </a:extLst>
          </p:cNvPr>
          <p:cNvSpPr>
            <a:spLocks noGrp="1"/>
          </p:cNvSpPr>
          <p:nvPr>
            <p:ph idx="1"/>
          </p:nvPr>
        </p:nvSpPr>
        <p:spPr/>
        <p:txBody>
          <a:bodyPr/>
          <a:lstStyle/>
          <a:p>
            <a:r>
              <a:rPr lang="nl-NL" dirty="0"/>
              <a:t>Met de vijf vrijheden meet de welzijn van je dier</a:t>
            </a:r>
          </a:p>
          <a:p>
            <a:r>
              <a:rPr lang="nl-NL" dirty="0"/>
              <a:t>1. Vrij van dorst, honger en onjuiste voeding</a:t>
            </a:r>
          </a:p>
          <a:p>
            <a:r>
              <a:rPr lang="nl-NL" dirty="0"/>
              <a:t>2. Vrij van fysiek en thermaal ongerief</a:t>
            </a:r>
          </a:p>
          <a:p>
            <a:r>
              <a:rPr lang="nl-NL" dirty="0"/>
              <a:t>3. Vrij van pijn, verwonding en ziektes</a:t>
            </a:r>
          </a:p>
          <a:p>
            <a:r>
              <a:rPr lang="nl-NL" dirty="0"/>
              <a:t>4. Vrij van angst en chronische stress</a:t>
            </a:r>
          </a:p>
          <a:p>
            <a:r>
              <a:rPr lang="nl-NL" dirty="0"/>
              <a:t>5. Vrij om zijn natuurlijk gedrag te vertonen</a:t>
            </a:r>
          </a:p>
        </p:txBody>
      </p:sp>
    </p:spTree>
    <p:extLst>
      <p:ext uri="{BB962C8B-B14F-4D97-AF65-F5344CB8AC3E}">
        <p14:creationId xmlns:p14="http://schemas.microsoft.com/office/powerpoint/2010/main" val="2629456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TM04033921[[fn=Damast]]</Template>
  <TotalTime>187</TotalTime>
  <Words>725</Words>
  <Application>Microsoft Office PowerPoint</Application>
  <PresentationFormat>Breedbeeld</PresentationFormat>
  <Paragraphs>58</Paragraphs>
  <Slides>12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Bookman Old Style</vt:lpstr>
      <vt:lpstr>Rockwell</vt:lpstr>
      <vt:lpstr>Damask</vt:lpstr>
      <vt:lpstr>Konijnen</vt:lpstr>
      <vt:lpstr>Lichaamstaal</vt:lpstr>
      <vt:lpstr>Sociaal gedrag</vt:lpstr>
      <vt:lpstr>Foerageer</vt:lpstr>
      <vt:lpstr>Dag riTme (slapen en activiteit)</vt:lpstr>
      <vt:lpstr>VOortplantingsgedrag</vt:lpstr>
      <vt:lpstr>territorriumgedrag</vt:lpstr>
      <vt:lpstr>Afwijkend gedrag</vt:lpstr>
      <vt:lpstr>Gedragsparameter</vt:lpstr>
      <vt:lpstr>Welzijnsproblemen</vt:lpstr>
      <vt:lpstr>Hoe voorkom je stress?</vt:lpstr>
      <vt:lpstr>Einde!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Konijnen</dc:title>
  <dc:creator>Silke Sportel</dc:creator>
  <cp:lastModifiedBy>Silke Sportel</cp:lastModifiedBy>
  <cp:revision>3</cp:revision>
  <dcterms:created xsi:type="dcterms:W3CDTF">2017-11-17T10:28:34Z</dcterms:created>
  <dcterms:modified xsi:type="dcterms:W3CDTF">2017-11-24T09:48:27Z</dcterms:modified>
</cp:coreProperties>
</file>